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17" d="100"/>
          <a:sy n="117" d="100"/>
        </p:scale>
        <p:origin x="14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37360"/>
            <a:ext cx="7772400" cy="1463040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3200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840480"/>
            <a:ext cx="6858000" cy="1828800"/>
          </a:xfrm>
        </p:spPr>
        <p:txBody>
          <a:bodyPr anchor="t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>
                <a:solidFill>
                  <a:srgbClr val="89898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Author’s Name</a:t>
            </a:r>
            <a:br>
              <a:rPr lang="en-US" dirty="0"/>
            </a:br>
            <a:r>
              <a:rPr lang="en-US" dirty="0"/>
              <a:t>Author’s Name</a:t>
            </a:r>
          </a:p>
        </p:txBody>
      </p:sp>
    </p:spTree>
    <p:extLst>
      <p:ext uri="{BB962C8B-B14F-4D97-AF65-F5344CB8AC3E}">
        <p14:creationId xmlns:p14="http://schemas.microsoft.com/office/powerpoint/2010/main" val="246699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D9B35-93C5-CDEB-2D94-66DA7546D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987424"/>
            <a:ext cx="2949575" cy="1069975"/>
          </a:xfrm>
        </p:spPr>
        <p:txBody>
          <a:bodyPr anchor="ctr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EB70B0-363C-BA67-8C43-84AC674F3A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455BC7-6BA0-660A-5BFF-FF4E0CBF5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49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D42B6-28D5-FD20-70CF-09A9FA7FC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6F30F-7CCB-EC26-B12A-863155DC9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627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r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D42B6-28D5-FD20-70CF-09A9FA7FC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6F30F-7CCB-EC26-B12A-863155DC9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7360"/>
            <a:ext cx="8229600" cy="420624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F75217E8-C18A-D942-C36F-32F7078A04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75350" y="5971032"/>
            <a:ext cx="2711450" cy="358775"/>
          </a:xfrm>
        </p:spPr>
        <p:txBody>
          <a:bodyPr anchor="b">
            <a:normAutofit/>
          </a:bodyPr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643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DA2D8-8A4D-5CFC-F6CE-1041C6F53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88895-E9E6-2949-E9B4-4B55947225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36613"/>
            <a:ext cx="4023360" cy="448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CC4E6F-074C-89CA-5C88-C23D462880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0338" y="1736613"/>
            <a:ext cx="4023360" cy="44805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218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r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DA2D8-8A4D-5CFC-F6CE-1041C6F53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88895-E9E6-2949-E9B4-4B55947225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36613"/>
            <a:ext cx="4023360" cy="42062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CC4E6F-074C-89CA-5C88-C23D462880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0338" y="1736613"/>
            <a:ext cx="4023360" cy="420624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6D1BAB35-30C2-52D7-82A1-E5DD92A553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75350" y="5973480"/>
            <a:ext cx="2711450" cy="358775"/>
          </a:xfrm>
        </p:spPr>
        <p:txBody>
          <a:bodyPr anchor="b">
            <a:normAutofit/>
          </a:bodyPr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518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7D3AF-53AD-1050-6B91-246893E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8941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095CA-AC41-8FAB-7AA6-18515F61E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753991"/>
            <a:ext cx="40417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AD2CD3-FC4E-2102-E168-4A14B9454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610271"/>
            <a:ext cx="4041775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23A238-E11A-3E72-92FE-242F6E61F7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753991"/>
            <a:ext cx="40576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9E63B0-75D2-339C-2C55-BB17085765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610271"/>
            <a:ext cx="4057650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0204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488A7-E147-2E5B-477F-57778EBB7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988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8500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139C9-1DC1-8059-D177-8DB83DAEA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987424"/>
            <a:ext cx="2949575" cy="1069975"/>
          </a:xfrm>
        </p:spPr>
        <p:txBody>
          <a:bodyPr anchor="ctr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EE9DF-CAE1-9198-3B20-71F793D3B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B1DEFB-2020-FCB3-968D-CB506DA11B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520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9C8A7A9-91D9-6145-67FA-B5BA4DDF5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56640"/>
            <a:ext cx="7886700" cy="634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584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accent3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32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457200" algn="l" defTabSz="9144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61872" indent="-347472" algn="l" defTabSz="9144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19072" indent="-228600" algn="l" defTabSz="9144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6272" indent="-347472" algn="l" defTabSz="9144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EA80775-1193-7B0A-5187-F200EC90A819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42862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72A307-ABAE-7E89-30D3-EC5F77F99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61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15817-68F5-7284-7311-1D69FE8AA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746885"/>
            <a:ext cx="8229600" cy="4441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39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66" r:id="rId3"/>
    <p:sldLayoutId id="2147483673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accent3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32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457200" algn="l" defTabSz="9144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61872" indent="-347472" algn="l" defTabSz="9144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19072" indent="-347472" algn="l" defTabSz="9144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6272" indent="-347472" algn="l" defTabSz="9144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636F8-28A4-5108-A500-5FD1000976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86C9-C1F6-7C1B-5F49-01B3854824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84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B07E650-20E2-444A-45C1-FC085F1B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FF897A8-5B7A-718D-D2D6-0F0F6F0F0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72D6821-EE62-48E3-947E-2E10DCF2DA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990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22FEE75-416F-BC96-E111-FEC54FC39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0CE9EE-DBCF-6003-569A-41C8DADA442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07BE27A-5713-18A8-5279-BB8C60ED09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DEB5D2-CE2E-2BA2-7D5D-38E734D3EB1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96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87DCB-0368-0C08-9B86-67C5A93C1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27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Ray Biggs</cp:lastModifiedBy>
  <cp:revision>10</cp:revision>
  <dcterms:created xsi:type="dcterms:W3CDTF">2022-08-11T18:44:12Z</dcterms:created>
  <dcterms:modified xsi:type="dcterms:W3CDTF">2022-08-17T14:07:48Z</dcterms:modified>
</cp:coreProperties>
</file>